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5"/>
  </p:handoutMasterIdLst>
  <p:sldIdLst>
    <p:sldId id="375" r:id="rId2"/>
    <p:sldId id="430" r:id="rId3"/>
    <p:sldId id="3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364B1-7A4E-4E61-94C2-F450A6588EFA}" v="6" dt="2022-07-18T14:21:01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בסיסי נתונים </a:t>
            </a:r>
            <a:r>
              <a:rPr lang="en-US" dirty="0">
                <a:cs typeface="+mn-cs"/>
              </a:rPr>
              <a:t>SQL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Express Edition 2019</a:t>
            </a:r>
            <a:endParaRPr lang="he-IL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Server 2019 Express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היא מהדורה ללא תשלום של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Server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, שמתאימה במיוחד לפיתוח ולייצור של אפליקציות שולחן עבודה, אפליקציות אינטרנט ואפליקציות שרת קטנות.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נתקין את התוכנה.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CED5DD-5929-885D-B077-4275F69B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35891" y="3349324"/>
            <a:ext cx="3791270" cy="15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83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2419</TotalTime>
  <Words>47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Sagona ExtraLight</vt:lpstr>
      <vt:lpstr>Speak Pro</vt:lpstr>
      <vt:lpstr>Office Theme</vt:lpstr>
      <vt:lpstr>QA בודק תוכנה</vt:lpstr>
      <vt:lpstr>בסיסי נתונים SQL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17</cp:revision>
  <dcterms:created xsi:type="dcterms:W3CDTF">2022-03-07T11:44:47Z</dcterms:created>
  <dcterms:modified xsi:type="dcterms:W3CDTF">2023-02-26T14:47:55Z</dcterms:modified>
</cp:coreProperties>
</file>